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7" r:id="rId5"/>
  </p:sldIdLst>
  <p:sldSz cx="5711825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0F2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9630898-9CFF-4839-A338-432D58EEA23A}" v="1" dt="2025-12-01T08:23:21.87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316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2880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ΜΠΑΛΤΟΓΙΑΝΝΗΣ ΝΙΚΟΛΑΟΣ" userId="8a67aed4-007b-422f-b04d-85c23c6b0313" providerId="ADAL" clId="{F02D2C37-6B7D-476A-8333-C652AFE8F084}"/>
    <pc:docChg chg="custSel modSld">
      <pc:chgData name="ΜΠΑΛΤΟΓΙΑΝΝΗΣ ΝΙΚΟΛΑΟΣ" userId="8a67aed4-007b-422f-b04d-85c23c6b0313" providerId="ADAL" clId="{F02D2C37-6B7D-476A-8333-C652AFE8F084}" dt="2025-12-01T08:24:49.942" v="22" actId="20577"/>
      <pc:docMkLst>
        <pc:docMk/>
      </pc:docMkLst>
      <pc:sldChg chg="addSp delSp modSp mod">
        <pc:chgData name="ΜΠΑΛΤΟΓΙΑΝΝΗΣ ΝΙΚΟΛΑΟΣ" userId="8a67aed4-007b-422f-b04d-85c23c6b0313" providerId="ADAL" clId="{F02D2C37-6B7D-476A-8333-C652AFE8F084}" dt="2025-12-01T08:24:49.942" v="22" actId="20577"/>
        <pc:sldMkLst>
          <pc:docMk/>
          <pc:sldMk cId="2265027065" sldId="257"/>
        </pc:sldMkLst>
        <pc:spChg chg="del">
          <ac:chgData name="ΜΠΑΛΤΟΓΙΑΝΝΗΣ ΝΙΚΟΛΑΟΣ" userId="8a67aed4-007b-422f-b04d-85c23c6b0313" providerId="ADAL" clId="{F02D2C37-6B7D-476A-8333-C652AFE8F084}" dt="2025-12-01T08:23:18.873" v="1" actId="478"/>
          <ac:spMkLst>
            <pc:docMk/>
            <pc:sldMk cId="2265027065" sldId="257"/>
            <ac:spMk id="6" creationId="{E699F9D6-3DCA-EA4E-62DE-79569A807DAB}"/>
          </ac:spMkLst>
        </pc:spChg>
        <pc:graphicFrameChg chg="ord modGraphic">
          <ac:chgData name="ΜΠΑΛΤΟΓΙΑΝΝΗΣ ΝΙΚΟΛΑΟΣ" userId="8a67aed4-007b-422f-b04d-85c23c6b0313" providerId="ADAL" clId="{F02D2C37-6B7D-476A-8333-C652AFE8F084}" dt="2025-12-01T08:24:49.942" v="22" actId="20577"/>
          <ac:graphicFrameMkLst>
            <pc:docMk/>
            <pc:sldMk cId="2265027065" sldId="257"/>
            <ac:graphicFrameMk id="8" creationId="{00000000-0000-0000-0000-000000000000}"/>
          </ac:graphicFrameMkLst>
        </pc:graphicFrameChg>
        <pc:picChg chg="del">
          <ac:chgData name="ΜΠΑΛΤΟΓΙΑΝΝΗΣ ΝΙΚΟΛΑΟΣ" userId="8a67aed4-007b-422f-b04d-85c23c6b0313" providerId="ADAL" clId="{F02D2C37-6B7D-476A-8333-C652AFE8F084}" dt="2025-12-01T08:23:45.719" v="8" actId="478"/>
          <ac:picMkLst>
            <pc:docMk/>
            <pc:sldMk cId="2265027065" sldId="257"/>
            <ac:picMk id="3" creationId="{CA6FBBA5-260A-016C-EB6C-980DE1DA7268}"/>
          </ac:picMkLst>
        </pc:picChg>
        <pc:picChg chg="add mod ord">
          <ac:chgData name="ΜΠΑΛΤΟΓΙΑΝΝΗΣ ΝΙΚΟΛΑΟΣ" userId="8a67aed4-007b-422f-b04d-85c23c6b0313" providerId="ADAL" clId="{F02D2C37-6B7D-476A-8333-C652AFE8F084}" dt="2025-12-01T08:24:17.252" v="11" actId="167"/>
          <ac:picMkLst>
            <pc:docMk/>
            <pc:sldMk cId="2265027065" sldId="257"/>
            <ac:picMk id="10" creationId="{14DB0AF7-C54A-109B-8CF4-F7D5D8A750DA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8387" y="1122363"/>
            <a:ext cx="4855051" cy="2387600"/>
          </a:xfrm>
        </p:spPr>
        <p:txBody>
          <a:bodyPr anchor="b"/>
          <a:lstStyle>
            <a:lvl1pPr algn="ctr">
              <a:defRPr sz="3748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3978" y="3602038"/>
            <a:ext cx="4283869" cy="1655762"/>
          </a:xfrm>
        </p:spPr>
        <p:txBody>
          <a:bodyPr/>
          <a:lstStyle>
            <a:lvl1pPr marL="0" indent="0" algn="ctr">
              <a:buNone/>
              <a:defRPr sz="1499"/>
            </a:lvl1pPr>
            <a:lvl2pPr marL="285613" indent="0" algn="ctr">
              <a:buNone/>
              <a:defRPr sz="1249"/>
            </a:lvl2pPr>
            <a:lvl3pPr marL="571226" indent="0" algn="ctr">
              <a:buNone/>
              <a:defRPr sz="1124"/>
            </a:lvl3pPr>
            <a:lvl4pPr marL="856839" indent="0" algn="ctr">
              <a:buNone/>
              <a:defRPr sz="1000"/>
            </a:lvl4pPr>
            <a:lvl5pPr marL="1142451" indent="0" algn="ctr">
              <a:buNone/>
              <a:defRPr sz="1000"/>
            </a:lvl5pPr>
            <a:lvl6pPr marL="1428064" indent="0" algn="ctr">
              <a:buNone/>
              <a:defRPr sz="1000"/>
            </a:lvl6pPr>
            <a:lvl7pPr marL="1713677" indent="0" algn="ctr">
              <a:buNone/>
              <a:defRPr sz="1000"/>
            </a:lvl7pPr>
            <a:lvl8pPr marL="1999290" indent="0" algn="ctr">
              <a:buNone/>
              <a:defRPr sz="1000"/>
            </a:lvl8pPr>
            <a:lvl9pPr marL="2284903" indent="0" algn="ctr">
              <a:buNone/>
              <a:defRPr sz="1000"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0682-E55B-443A-BFEE-92050A1C9EA3}" type="datetimeFigureOut">
              <a:rPr lang="el-GR" smtClean="0"/>
              <a:t>1/12/2025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EDEED-7E44-4B5E-BBB8-19B83689526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009632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0682-E55B-443A-BFEE-92050A1C9EA3}" type="datetimeFigureOut">
              <a:rPr lang="el-GR" smtClean="0"/>
              <a:t>1/12/2025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EDEED-7E44-4B5E-BBB8-19B83689526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88713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087525" y="365125"/>
            <a:ext cx="1231612" cy="5811838"/>
          </a:xfrm>
        </p:spPr>
        <p:txBody>
          <a:bodyPr vert="eaVert"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2688" y="365125"/>
            <a:ext cx="3623439" cy="5811838"/>
          </a:xfrm>
        </p:spPr>
        <p:txBody>
          <a:bodyPr vert="eaVert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0682-E55B-443A-BFEE-92050A1C9EA3}" type="datetimeFigureOut">
              <a:rPr lang="el-GR" smtClean="0"/>
              <a:t>1/12/2025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EDEED-7E44-4B5E-BBB8-19B83689526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25111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0682-E55B-443A-BFEE-92050A1C9EA3}" type="datetimeFigureOut">
              <a:rPr lang="el-GR" smtClean="0"/>
              <a:t>1/12/2025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EDEED-7E44-4B5E-BBB8-19B83689526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773728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9713" y="1709740"/>
            <a:ext cx="4926449" cy="2852737"/>
          </a:xfrm>
        </p:spPr>
        <p:txBody>
          <a:bodyPr anchor="b"/>
          <a:lstStyle>
            <a:lvl1pPr>
              <a:defRPr sz="3748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9713" y="4589465"/>
            <a:ext cx="4926449" cy="1500187"/>
          </a:xfrm>
        </p:spPr>
        <p:txBody>
          <a:bodyPr/>
          <a:lstStyle>
            <a:lvl1pPr marL="0" indent="0">
              <a:buNone/>
              <a:defRPr sz="1499">
                <a:solidFill>
                  <a:schemeClr val="tx1"/>
                </a:solidFill>
              </a:defRPr>
            </a:lvl1pPr>
            <a:lvl2pPr marL="285613" indent="0">
              <a:buNone/>
              <a:defRPr sz="1249">
                <a:solidFill>
                  <a:schemeClr val="tx1">
                    <a:tint val="75000"/>
                  </a:schemeClr>
                </a:solidFill>
              </a:defRPr>
            </a:lvl2pPr>
            <a:lvl3pPr marL="571226" indent="0">
              <a:buNone/>
              <a:defRPr sz="1124">
                <a:solidFill>
                  <a:schemeClr val="tx1">
                    <a:tint val="75000"/>
                  </a:schemeClr>
                </a:solidFill>
              </a:defRPr>
            </a:lvl3pPr>
            <a:lvl4pPr marL="856839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4pPr>
            <a:lvl5pPr marL="1142451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5pPr>
            <a:lvl6pPr marL="1428064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6pPr>
            <a:lvl7pPr marL="1713677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7pPr>
            <a:lvl8pPr marL="1999290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8pPr>
            <a:lvl9pPr marL="2284903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0682-E55B-443A-BFEE-92050A1C9EA3}" type="datetimeFigureOut">
              <a:rPr lang="el-GR" smtClean="0"/>
              <a:t>1/12/2025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EDEED-7E44-4B5E-BBB8-19B83689526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59659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2688" y="1825625"/>
            <a:ext cx="2427526" cy="435133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91611" y="1825625"/>
            <a:ext cx="2427526" cy="435133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0682-E55B-443A-BFEE-92050A1C9EA3}" type="datetimeFigureOut">
              <a:rPr lang="el-GR" smtClean="0"/>
              <a:t>1/12/2025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EDEED-7E44-4B5E-BBB8-19B83689526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711434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432" y="365127"/>
            <a:ext cx="4926449" cy="1325563"/>
          </a:xfrm>
        </p:spPr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3433" y="1681163"/>
            <a:ext cx="2416369" cy="823912"/>
          </a:xfrm>
        </p:spPr>
        <p:txBody>
          <a:bodyPr anchor="b"/>
          <a:lstStyle>
            <a:lvl1pPr marL="0" indent="0">
              <a:buNone/>
              <a:defRPr sz="1499" b="1"/>
            </a:lvl1pPr>
            <a:lvl2pPr marL="285613" indent="0">
              <a:buNone/>
              <a:defRPr sz="1249" b="1"/>
            </a:lvl2pPr>
            <a:lvl3pPr marL="571226" indent="0">
              <a:buNone/>
              <a:defRPr sz="1124" b="1"/>
            </a:lvl3pPr>
            <a:lvl4pPr marL="856839" indent="0">
              <a:buNone/>
              <a:defRPr sz="1000" b="1"/>
            </a:lvl4pPr>
            <a:lvl5pPr marL="1142451" indent="0">
              <a:buNone/>
              <a:defRPr sz="1000" b="1"/>
            </a:lvl5pPr>
            <a:lvl6pPr marL="1428064" indent="0">
              <a:buNone/>
              <a:defRPr sz="1000" b="1"/>
            </a:lvl6pPr>
            <a:lvl7pPr marL="1713677" indent="0">
              <a:buNone/>
              <a:defRPr sz="1000" b="1"/>
            </a:lvl7pPr>
            <a:lvl8pPr marL="1999290" indent="0">
              <a:buNone/>
              <a:defRPr sz="1000" b="1"/>
            </a:lvl8pPr>
            <a:lvl9pPr marL="2284903" indent="0">
              <a:buNone/>
              <a:defRPr sz="10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33" y="2505075"/>
            <a:ext cx="2416369" cy="368458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91612" y="1681163"/>
            <a:ext cx="2428270" cy="823912"/>
          </a:xfrm>
        </p:spPr>
        <p:txBody>
          <a:bodyPr anchor="b"/>
          <a:lstStyle>
            <a:lvl1pPr marL="0" indent="0">
              <a:buNone/>
              <a:defRPr sz="1499" b="1"/>
            </a:lvl1pPr>
            <a:lvl2pPr marL="285613" indent="0">
              <a:buNone/>
              <a:defRPr sz="1249" b="1"/>
            </a:lvl2pPr>
            <a:lvl3pPr marL="571226" indent="0">
              <a:buNone/>
              <a:defRPr sz="1124" b="1"/>
            </a:lvl3pPr>
            <a:lvl4pPr marL="856839" indent="0">
              <a:buNone/>
              <a:defRPr sz="1000" b="1"/>
            </a:lvl4pPr>
            <a:lvl5pPr marL="1142451" indent="0">
              <a:buNone/>
              <a:defRPr sz="1000" b="1"/>
            </a:lvl5pPr>
            <a:lvl6pPr marL="1428064" indent="0">
              <a:buNone/>
              <a:defRPr sz="1000" b="1"/>
            </a:lvl6pPr>
            <a:lvl7pPr marL="1713677" indent="0">
              <a:buNone/>
              <a:defRPr sz="1000" b="1"/>
            </a:lvl7pPr>
            <a:lvl8pPr marL="1999290" indent="0">
              <a:buNone/>
              <a:defRPr sz="1000" b="1"/>
            </a:lvl8pPr>
            <a:lvl9pPr marL="2284903" indent="0">
              <a:buNone/>
              <a:defRPr sz="10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891612" y="2505075"/>
            <a:ext cx="2428270" cy="368458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0682-E55B-443A-BFEE-92050A1C9EA3}" type="datetimeFigureOut">
              <a:rPr lang="el-GR" smtClean="0"/>
              <a:t>1/12/2025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EDEED-7E44-4B5E-BBB8-19B83689526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23798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0682-E55B-443A-BFEE-92050A1C9EA3}" type="datetimeFigureOut">
              <a:rPr lang="el-GR" smtClean="0"/>
              <a:t>1/12/2025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EDEED-7E44-4B5E-BBB8-19B83689526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144332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0682-E55B-443A-BFEE-92050A1C9EA3}" type="datetimeFigureOut">
              <a:rPr lang="el-GR" smtClean="0"/>
              <a:t>1/12/2025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EDEED-7E44-4B5E-BBB8-19B83689526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09987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432" y="457200"/>
            <a:ext cx="1842212" cy="1600200"/>
          </a:xfrm>
        </p:spPr>
        <p:txBody>
          <a:bodyPr anchor="b"/>
          <a:lstStyle>
            <a:lvl1pPr>
              <a:defRPr sz="1999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8270" y="987427"/>
            <a:ext cx="2891611" cy="4873625"/>
          </a:xfrm>
        </p:spPr>
        <p:txBody>
          <a:bodyPr/>
          <a:lstStyle>
            <a:lvl1pPr>
              <a:defRPr sz="1999"/>
            </a:lvl1pPr>
            <a:lvl2pPr>
              <a:defRPr sz="1749"/>
            </a:lvl2pPr>
            <a:lvl3pPr>
              <a:defRPr sz="1499"/>
            </a:lvl3pPr>
            <a:lvl4pPr>
              <a:defRPr sz="1249"/>
            </a:lvl4pPr>
            <a:lvl5pPr>
              <a:defRPr sz="1249"/>
            </a:lvl5pPr>
            <a:lvl6pPr>
              <a:defRPr sz="1249"/>
            </a:lvl6pPr>
            <a:lvl7pPr>
              <a:defRPr sz="1249"/>
            </a:lvl7pPr>
            <a:lvl8pPr>
              <a:defRPr sz="1249"/>
            </a:lvl8pPr>
            <a:lvl9pPr>
              <a:defRPr sz="1249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3432" y="2057400"/>
            <a:ext cx="1842212" cy="3811588"/>
          </a:xfrm>
        </p:spPr>
        <p:txBody>
          <a:bodyPr/>
          <a:lstStyle>
            <a:lvl1pPr marL="0" indent="0">
              <a:buNone/>
              <a:defRPr sz="1000"/>
            </a:lvl1pPr>
            <a:lvl2pPr marL="285613" indent="0">
              <a:buNone/>
              <a:defRPr sz="875"/>
            </a:lvl2pPr>
            <a:lvl3pPr marL="571226" indent="0">
              <a:buNone/>
              <a:defRPr sz="750"/>
            </a:lvl3pPr>
            <a:lvl4pPr marL="856839" indent="0">
              <a:buNone/>
              <a:defRPr sz="625"/>
            </a:lvl4pPr>
            <a:lvl5pPr marL="1142451" indent="0">
              <a:buNone/>
              <a:defRPr sz="625"/>
            </a:lvl5pPr>
            <a:lvl6pPr marL="1428064" indent="0">
              <a:buNone/>
              <a:defRPr sz="625"/>
            </a:lvl6pPr>
            <a:lvl7pPr marL="1713677" indent="0">
              <a:buNone/>
              <a:defRPr sz="625"/>
            </a:lvl7pPr>
            <a:lvl8pPr marL="1999290" indent="0">
              <a:buNone/>
              <a:defRPr sz="625"/>
            </a:lvl8pPr>
            <a:lvl9pPr marL="2284903" indent="0">
              <a:buNone/>
              <a:defRPr sz="625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0682-E55B-443A-BFEE-92050A1C9EA3}" type="datetimeFigureOut">
              <a:rPr lang="el-GR" smtClean="0"/>
              <a:t>1/12/2025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EDEED-7E44-4B5E-BBB8-19B83689526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5998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432" y="457200"/>
            <a:ext cx="1842212" cy="1600200"/>
          </a:xfrm>
        </p:spPr>
        <p:txBody>
          <a:bodyPr anchor="b"/>
          <a:lstStyle>
            <a:lvl1pPr>
              <a:defRPr sz="1999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428270" y="987427"/>
            <a:ext cx="2891611" cy="4873625"/>
          </a:xfrm>
        </p:spPr>
        <p:txBody>
          <a:bodyPr anchor="t"/>
          <a:lstStyle>
            <a:lvl1pPr marL="0" indent="0">
              <a:buNone/>
              <a:defRPr sz="1999"/>
            </a:lvl1pPr>
            <a:lvl2pPr marL="285613" indent="0">
              <a:buNone/>
              <a:defRPr sz="1749"/>
            </a:lvl2pPr>
            <a:lvl3pPr marL="571226" indent="0">
              <a:buNone/>
              <a:defRPr sz="1499"/>
            </a:lvl3pPr>
            <a:lvl4pPr marL="856839" indent="0">
              <a:buNone/>
              <a:defRPr sz="1249"/>
            </a:lvl4pPr>
            <a:lvl5pPr marL="1142451" indent="0">
              <a:buNone/>
              <a:defRPr sz="1249"/>
            </a:lvl5pPr>
            <a:lvl6pPr marL="1428064" indent="0">
              <a:buNone/>
              <a:defRPr sz="1249"/>
            </a:lvl6pPr>
            <a:lvl7pPr marL="1713677" indent="0">
              <a:buNone/>
              <a:defRPr sz="1249"/>
            </a:lvl7pPr>
            <a:lvl8pPr marL="1999290" indent="0">
              <a:buNone/>
              <a:defRPr sz="1249"/>
            </a:lvl8pPr>
            <a:lvl9pPr marL="2284903" indent="0">
              <a:buNone/>
              <a:defRPr sz="1249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3432" y="2057400"/>
            <a:ext cx="1842212" cy="3811588"/>
          </a:xfrm>
        </p:spPr>
        <p:txBody>
          <a:bodyPr/>
          <a:lstStyle>
            <a:lvl1pPr marL="0" indent="0">
              <a:buNone/>
              <a:defRPr sz="1000"/>
            </a:lvl1pPr>
            <a:lvl2pPr marL="285613" indent="0">
              <a:buNone/>
              <a:defRPr sz="875"/>
            </a:lvl2pPr>
            <a:lvl3pPr marL="571226" indent="0">
              <a:buNone/>
              <a:defRPr sz="750"/>
            </a:lvl3pPr>
            <a:lvl4pPr marL="856839" indent="0">
              <a:buNone/>
              <a:defRPr sz="625"/>
            </a:lvl4pPr>
            <a:lvl5pPr marL="1142451" indent="0">
              <a:buNone/>
              <a:defRPr sz="625"/>
            </a:lvl5pPr>
            <a:lvl6pPr marL="1428064" indent="0">
              <a:buNone/>
              <a:defRPr sz="625"/>
            </a:lvl6pPr>
            <a:lvl7pPr marL="1713677" indent="0">
              <a:buNone/>
              <a:defRPr sz="625"/>
            </a:lvl7pPr>
            <a:lvl8pPr marL="1999290" indent="0">
              <a:buNone/>
              <a:defRPr sz="625"/>
            </a:lvl8pPr>
            <a:lvl9pPr marL="2284903" indent="0">
              <a:buNone/>
              <a:defRPr sz="625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0682-E55B-443A-BFEE-92050A1C9EA3}" type="datetimeFigureOut">
              <a:rPr lang="el-GR" smtClean="0"/>
              <a:t>1/12/2025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EDEED-7E44-4B5E-BBB8-19B83689526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65866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2688" y="365127"/>
            <a:ext cx="492644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688" y="1825625"/>
            <a:ext cx="492644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92688" y="6356352"/>
            <a:ext cx="1285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E30682-E55B-443A-BFEE-92050A1C9EA3}" type="datetimeFigureOut">
              <a:rPr lang="el-GR" smtClean="0"/>
              <a:t>1/12/2025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92042" y="6356352"/>
            <a:ext cx="19277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3976" y="6356352"/>
            <a:ext cx="1285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DEDEED-7E44-4B5E-BBB8-19B83689526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50478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71226" rtl="0" eaLnBrk="1" latinLnBrk="0" hangingPunct="1">
        <a:lnSpc>
          <a:spcPct val="90000"/>
        </a:lnSpc>
        <a:spcBef>
          <a:spcPct val="0"/>
        </a:spcBef>
        <a:buNone/>
        <a:defRPr sz="274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2806" indent="-142806" algn="l" defTabSz="571226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1749" kern="1200">
          <a:solidFill>
            <a:schemeClr val="tx1"/>
          </a:solidFill>
          <a:latin typeface="+mn-lt"/>
          <a:ea typeface="+mn-ea"/>
          <a:cs typeface="+mn-cs"/>
        </a:defRPr>
      </a:lvl1pPr>
      <a:lvl2pPr marL="428419" indent="-142806" algn="l" defTabSz="571226" rtl="0" eaLnBrk="1" latinLnBrk="0" hangingPunct="1">
        <a:lnSpc>
          <a:spcPct val="90000"/>
        </a:lnSpc>
        <a:spcBef>
          <a:spcPts val="312"/>
        </a:spcBef>
        <a:buFont typeface="Arial" panose="020B0604020202020204" pitchFamily="34" charset="0"/>
        <a:buChar char="•"/>
        <a:defRPr sz="1499" kern="1200">
          <a:solidFill>
            <a:schemeClr val="tx1"/>
          </a:solidFill>
          <a:latin typeface="+mn-lt"/>
          <a:ea typeface="+mn-ea"/>
          <a:cs typeface="+mn-cs"/>
        </a:defRPr>
      </a:lvl2pPr>
      <a:lvl3pPr marL="714032" indent="-142806" algn="l" defTabSz="571226" rtl="0" eaLnBrk="1" latinLnBrk="0" hangingPunct="1">
        <a:lnSpc>
          <a:spcPct val="90000"/>
        </a:lnSpc>
        <a:spcBef>
          <a:spcPts val="312"/>
        </a:spcBef>
        <a:buFont typeface="Arial" panose="020B0604020202020204" pitchFamily="34" charset="0"/>
        <a:buChar char="•"/>
        <a:defRPr sz="1249" kern="1200">
          <a:solidFill>
            <a:schemeClr val="tx1"/>
          </a:solidFill>
          <a:latin typeface="+mn-lt"/>
          <a:ea typeface="+mn-ea"/>
          <a:cs typeface="+mn-cs"/>
        </a:defRPr>
      </a:lvl3pPr>
      <a:lvl4pPr marL="999645" indent="-142806" algn="l" defTabSz="571226" rtl="0" eaLnBrk="1" latinLnBrk="0" hangingPunct="1">
        <a:lnSpc>
          <a:spcPct val="90000"/>
        </a:lnSpc>
        <a:spcBef>
          <a:spcPts val="312"/>
        </a:spcBef>
        <a:buFont typeface="Arial" panose="020B0604020202020204" pitchFamily="34" charset="0"/>
        <a:buChar char="•"/>
        <a:defRPr sz="1124" kern="1200">
          <a:solidFill>
            <a:schemeClr val="tx1"/>
          </a:solidFill>
          <a:latin typeface="+mn-lt"/>
          <a:ea typeface="+mn-ea"/>
          <a:cs typeface="+mn-cs"/>
        </a:defRPr>
      </a:lvl4pPr>
      <a:lvl5pPr marL="1285258" indent="-142806" algn="l" defTabSz="571226" rtl="0" eaLnBrk="1" latinLnBrk="0" hangingPunct="1">
        <a:lnSpc>
          <a:spcPct val="90000"/>
        </a:lnSpc>
        <a:spcBef>
          <a:spcPts val="312"/>
        </a:spcBef>
        <a:buFont typeface="Arial" panose="020B0604020202020204" pitchFamily="34" charset="0"/>
        <a:buChar char="•"/>
        <a:defRPr sz="1124" kern="1200">
          <a:solidFill>
            <a:schemeClr val="tx1"/>
          </a:solidFill>
          <a:latin typeface="+mn-lt"/>
          <a:ea typeface="+mn-ea"/>
          <a:cs typeface="+mn-cs"/>
        </a:defRPr>
      </a:lvl5pPr>
      <a:lvl6pPr marL="1570871" indent="-142806" algn="l" defTabSz="571226" rtl="0" eaLnBrk="1" latinLnBrk="0" hangingPunct="1">
        <a:lnSpc>
          <a:spcPct val="90000"/>
        </a:lnSpc>
        <a:spcBef>
          <a:spcPts val="312"/>
        </a:spcBef>
        <a:buFont typeface="Arial" panose="020B0604020202020204" pitchFamily="34" charset="0"/>
        <a:buChar char="•"/>
        <a:defRPr sz="1124" kern="1200">
          <a:solidFill>
            <a:schemeClr val="tx1"/>
          </a:solidFill>
          <a:latin typeface="+mn-lt"/>
          <a:ea typeface="+mn-ea"/>
          <a:cs typeface="+mn-cs"/>
        </a:defRPr>
      </a:lvl6pPr>
      <a:lvl7pPr marL="1856483" indent="-142806" algn="l" defTabSz="571226" rtl="0" eaLnBrk="1" latinLnBrk="0" hangingPunct="1">
        <a:lnSpc>
          <a:spcPct val="90000"/>
        </a:lnSpc>
        <a:spcBef>
          <a:spcPts val="312"/>
        </a:spcBef>
        <a:buFont typeface="Arial" panose="020B0604020202020204" pitchFamily="34" charset="0"/>
        <a:buChar char="•"/>
        <a:defRPr sz="1124" kern="1200">
          <a:solidFill>
            <a:schemeClr val="tx1"/>
          </a:solidFill>
          <a:latin typeface="+mn-lt"/>
          <a:ea typeface="+mn-ea"/>
          <a:cs typeface="+mn-cs"/>
        </a:defRPr>
      </a:lvl7pPr>
      <a:lvl8pPr marL="2142096" indent="-142806" algn="l" defTabSz="571226" rtl="0" eaLnBrk="1" latinLnBrk="0" hangingPunct="1">
        <a:lnSpc>
          <a:spcPct val="90000"/>
        </a:lnSpc>
        <a:spcBef>
          <a:spcPts val="312"/>
        </a:spcBef>
        <a:buFont typeface="Arial" panose="020B0604020202020204" pitchFamily="34" charset="0"/>
        <a:buChar char="•"/>
        <a:defRPr sz="1124" kern="1200">
          <a:solidFill>
            <a:schemeClr val="tx1"/>
          </a:solidFill>
          <a:latin typeface="+mn-lt"/>
          <a:ea typeface="+mn-ea"/>
          <a:cs typeface="+mn-cs"/>
        </a:defRPr>
      </a:lvl8pPr>
      <a:lvl9pPr marL="2427709" indent="-142806" algn="l" defTabSz="571226" rtl="0" eaLnBrk="1" latinLnBrk="0" hangingPunct="1">
        <a:lnSpc>
          <a:spcPct val="90000"/>
        </a:lnSpc>
        <a:spcBef>
          <a:spcPts val="312"/>
        </a:spcBef>
        <a:buFont typeface="Arial" panose="020B0604020202020204" pitchFamily="34" charset="0"/>
        <a:buChar char="•"/>
        <a:defRPr sz="112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71226" rtl="0" eaLnBrk="1" latinLnBrk="0" hangingPunct="1">
        <a:defRPr sz="1124" kern="1200">
          <a:solidFill>
            <a:schemeClr val="tx1"/>
          </a:solidFill>
          <a:latin typeface="+mn-lt"/>
          <a:ea typeface="+mn-ea"/>
          <a:cs typeface="+mn-cs"/>
        </a:defRPr>
      </a:lvl1pPr>
      <a:lvl2pPr marL="285613" algn="l" defTabSz="571226" rtl="0" eaLnBrk="1" latinLnBrk="0" hangingPunct="1">
        <a:defRPr sz="1124" kern="1200">
          <a:solidFill>
            <a:schemeClr val="tx1"/>
          </a:solidFill>
          <a:latin typeface="+mn-lt"/>
          <a:ea typeface="+mn-ea"/>
          <a:cs typeface="+mn-cs"/>
        </a:defRPr>
      </a:lvl2pPr>
      <a:lvl3pPr marL="571226" algn="l" defTabSz="571226" rtl="0" eaLnBrk="1" latinLnBrk="0" hangingPunct="1">
        <a:defRPr sz="1124" kern="1200">
          <a:solidFill>
            <a:schemeClr val="tx1"/>
          </a:solidFill>
          <a:latin typeface="+mn-lt"/>
          <a:ea typeface="+mn-ea"/>
          <a:cs typeface="+mn-cs"/>
        </a:defRPr>
      </a:lvl3pPr>
      <a:lvl4pPr marL="856839" algn="l" defTabSz="571226" rtl="0" eaLnBrk="1" latinLnBrk="0" hangingPunct="1">
        <a:defRPr sz="1124" kern="1200">
          <a:solidFill>
            <a:schemeClr val="tx1"/>
          </a:solidFill>
          <a:latin typeface="+mn-lt"/>
          <a:ea typeface="+mn-ea"/>
          <a:cs typeface="+mn-cs"/>
        </a:defRPr>
      </a:lvl4pPr>
      <a:lvl5pPr marL="1142451" algn="l" defTabSz="571226" rtl="0" eaLnBrk="1" latinLnBrk="0" hangingPunct="1">
        <a:defRPr sz="1124" kern="1200">
          <a:solidFill>
            <a:schemeClr val="tx1"/>
          </a:solidFill>
          <a:latin typeface="+mn-lt"/>
          <a:ea typeface="+mn-ea"/>
          <a:cs typeface="+mn-cs"/>
        </a:defRPr>
      </a:lvl5pPr>
      <a:lvl6pPr marL="1428064" algn="l" defTabSz="571226" rtl="0" eaLnBrk="1" latinLnBrk="0" hangingPunct="1">
        <a:defRPr sz="1124" kern="1200">
          <a:solidFill>
            <a:schemeClr val="tx1"/>
          </a:solidFill>
          <a:latin typeface="+mn-lt"/>
          <a:ea typeface="+mn-ea"/>
          <a:cs typeface="+mn-cs"/>
        </a:defRPr>
      </a:lvl6pPr>
      <a:lvl7pPr marL="1713677" algn="l" defTabSz="571226" rtl="0" eaLnBrk="1" latinLnBrk="0" hangingPunct="1">
        <a:defRPr sz="1124" kern="1200">
          <a:solidFill>
            <a:schemeClr val="tx1"/>
          </a:solidFill>
          <a:latin typeface="+mn-lt"/>
          <a:ea typeface="+mn-ea"/>
          <a:cs typeface="+mn-cs"/>
        </a:defRPr>
      </a:lvl7pPr>
      <a:lvl8pPr marL="1999290" algn="l" defTabSz="571226" rtl="0" eaLnBrk="1" latinLnBrk="0" hangingPunct="1">
        <a:defRPr sz="1124" kern="1200">
          <a:solidFill>
            <a:schemeClr val="tx1"/>
          </a:solidFill>
          <a:latin typeface="+mn-lt"/>
          <a:ea typeface="+mn-ea"/>
          <a:cs typeface="+mn-cs"/>
        </a:defRPr>
      </a:lvl8pPr>
      <a:lvl9pPr marL="2284903" algn="l" defTabSz="571226" rtl="0" eaLnBrk="1" latinLnBrk="0" hangingPunct="1">
        <a:defRPr sz="112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Εικόνα 9">
            <a:extLst>
              <a:ext uri="{FF2B5EF4-FFF2-40B4-BE49-F238E27FC236}">
                <a16:creationId xmlns:a16="http://schemas.microsoft.com/office/drawing/2014/main" id="{14DB0AF7-C54A-109B-8CF4-F7D5D8A750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427"/>
            <a:ext cx="5711825" cy="2064310"/>
          </a:xfrm>
          <a:prstGeom prst="rect">
            <a:avLst/>
          </a:prstGeom>
        </p:spPr>
      </p:pic>
      <p:graphicFrame>
        <p:nvGraphicFramePr>
          <p:cNvPr id="8" name="Πίνακας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1869017"/>
              </p:ext>
            </p:extLst>
          </p:nvPr>
        </p:nvGraphicFramePr>
        <p:xfrm>
          <a:off x="-2" y="0"/>
          <a:ext cx="5711825" cy="684933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7118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0464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l-GR" sz="200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43010" marR="4301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13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Τίτλος</a:t>
                      </a:r>
                      <a:r>
                        <a:rPr lang="el-GR" sz="1200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 Έργου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000" b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Κείμενο Πληροφόρησης</a:t>
                      </a:r>
                    </a:p>
                  </a:txBody>
                  <a:tcPr marL="43010" marR="4301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11340">
                <a:tc>
                  <a:txBody>
                    <a:bodyPr/>
                    <a:lstStyle/>
                    <a:p>
                      <a:pPr marL="0" algn="l" defTabSz="571226" rtl="0" eaLnBrk="1" latinLnBrk="0" hangingPunct="1">
                        <a:spcAft>
                          <a:spcPts val="0"/>
                        </a:spcAft>
                      </a:pPr>
                      <a:r>
                        <a:rPr lang="el-GR" sz="12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Επιχείρηση</a:t>
                      </a:r>
                    </a:p>
                    <a:p>
                      <a:pPr marL="0" algn="l" defTabSz="571226" rtl="0" eaLnBrk="1" latinLnBrk="0" hangingPunct="1">
                        <a:spcAft>
                          <a:spcPts val="0"/>
                        </a:spcAft>
                      </a:pPr>
                      <a:r>
                        <a:rPr lang="el-GR" sz="1000" b="0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Κείμενο Πληροφόρησης</a:t>
                      </a:r>
                    </a:p>
                  </a:txBody>
                  <a:tcPr marL="43010" marR="4301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9104229"/>
                  </a:ext>
                </a:extLst>
              </a:tr>
              <a:tr h="10203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Περιγραφή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000" b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Κείμενο Πληροφόρησης</a:t>
                      </a:r>
                    </a:p>
                  </a:txBody>
                  <a:tcPr marL="43010" marR="4301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170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Στόχοι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000" b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Κείμενο Πληροφόρησης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el-GR" sz="6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</a:endParaRPr>
                    </a:p>
                  </a:txBody>
                  <a:tcPr marL="43010" marR="4301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2830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2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Αποτελέσματα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000" b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Κείμενο Πληροφόρησης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700" b="1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3010" marR="4301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85630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6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l-GR" sz="6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Book Antiqua"/>
                        <a:ea typeface="Calibri"/>
                        <a:cs typeface="Times New Roman"/>
                      </a:endParaRPr>
                    </a:p>
                  </a:txBody>
                  <a:tcPr marL="43010" marR="4301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-1716087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l-GR" altLang="el-GR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9" name="Ομάδα 8"/>
          <p:cNvGrpSpPr>
            <a:grpSpLocks noChangeAspect="1"/>
          </p:cNvGrpSpPr>
          <p:nvPr/>
        </p:nvGrpSpPr>
        <p:grpSpPr>
          <a:xfrm>
            <a:off x="345004" y="6202393"/>
            <a:ext cx="5021811" cy="511862"/>
            <a:chOff x="-2389483" y="5345341"/>
            <a:chExt cx="4374539" cy="445887"/>
          </a:xfrm>
        </p:grpSpPr>
        <p:pic>
          <p:nvPicPr>
            <p:cNvPr id="4" name="Εικόνα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389483" y="5345341"/>
              <a:ext cx="1926908" cy="445887"/>
            </a:xfrm>
            <a:prstGeom prst="rect">
              <a:avLst/>
            </a:prstGeom>
          </p:spPr>
        </p:pic>
        <p:pic>
          <p:nvPicPr>
            <p:cNvPr id="5" name="Εικόνα 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8512" y="5416730"/>
              <a:ext cx="836544" cy="30310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65027065"/>
      </p:ext>
    </p:extLst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Θέμα του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Θέμα του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Θέμα του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bfbbf83d-d1a0-4fca-b288-466f23d13174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B65EA791CEE8A429AA18EC3701E8D73" ma:contentTypeVersion="18" ma:contentTypeDescription="Create a new document." ma:contentTypeScope="" ma:versionID="d0c3f2e8ad3b479d887dc4a6e92225f9">
  <xsd:schema xmlns:xsd="http://www.w3.org/2001/XMLSchema" xmlns:xs="http://www.w3.org/2001/XMLSchema" xmlns:p="http://schemas.microsoft.com/office/2006/metadata/properties" xmlns:ns3="bfbbf83d-d1a0-4fca-b288-466f23d13174" xmlns:ns4="b7c73238-0e78-403f-933a-5951e36bdc94" targetNamespace="http://schemas.microsoft.com/office/2006/metadata/properties" ma:root="true" ma:fieldsID="8a179c42e49f49d3f37d6e6d17f8f60f" ns3:_="" ns4:_="">
    <xsd:import namespace="bfbbf83d-d1a0-4fca-b288-466f23d13174"/>
    <xsd:import namespace="b7c73238-0e78-403f-933a-5951e36bdc9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LengthInSeconds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SearchProperties" minOccurs="0"/>
                <xsd:element ref="ns3:_activity" minOccurs="0"/>
                <xsd:element ref="ns3:MediaServiceObjectDetectorVersions" minOccurs="0"/>
                <xsd:element ref="ns3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bbf83d-d1a0-4fca-b288-466f23d1317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_activity" ma:index="23" nillable="true" ma:displayName="_activity" ma:hidden="true" ma:internalName="_activity">
      <xsd:simpleType>
        <xsd:restriction base="dms:Note"/>
      </xsd:simple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25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7c73238-0e78-403f-933a-5951e36bdc94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1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DC36563-C594-49B8-96A0-D567394EACD6}">
  <ds:schemaRefs>
    <ds:schemaRef ds:uri="http://schemas.microsoft.com/office/2006/metadata/properties"/>
    <ds:schemaRef ds:uri="http://www.w3.org/XML/1998/namespace"/>
    <ds:schemaRef ds:uri="http://purl.org/dc/dcmitype/"/>
    <ds:schemaRef ds:uri="http://purl.org/dc/elements/1.1/"/>
    <ds:schemaRef ds:uri="http://schemas.microsoft.com/office/2006/documentManagement/types"/>
    <ds:schemaRef ds:uri="bfbbf83d-d1a0-4fca-b288-466f23d13174"/>
    <ds:schemaRef ds:uri="http://schemas.openxmlformats.org/package/2006/metadata/core-properties"/>
    <ds:schemaRef ds:uri="http://schemas.microsoft.com/office/infopath/2007/PartnerControls"/>
    <ds:schemaRef ds:uri="b7c73238-0e78-403f-933a-5951e36bdc94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601A590B-161C-489D-8371-26AC9CAF3D8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fbbf83d-d1a0-4fca-b288-466f23d13174"/>
    <ds:schemaRef ds:uri="b7c73238-0e78-403f-933a-5951e36bdc9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AE41DA9-0977-4067-9456-38098DAA59E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</TotalTime>
  <Words>17</Words>
  <Application>Microsoft Office PowerPoint</Application>
  <PresentationFormat>Προσαρμογή</PresentationFormat>
  <Paragraphs>11</Paragraphs>
  <Slides>1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4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</vt:i4>
      </vt:variant>
    </vt:vector>
  </HeadingPairs>
  <TitlesOfParts>
    <vt:vector size="6" baseType="lpstr">
      <vt:lpstr>Arial</vt:lpstr>
      <vt:lpstr>Book Antiqua</vt:lpstr>
      <vt:lpstr>Calibri</vt:lpstr>
      <vt:lpstr>Calibri Light</vt:lpstr>
      <vt:lpstr>Θέμα του Office</vt:lpstr>
      <vt:lpstr>Παρουσίαση του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ΜΠΑΛΤΟΓΙΑΝΝΗΣ ΝΙΚΟΛΑΟΣ</dc:creator>
  <cp:lastModifiedBy>ΜΠΑΛΤΟΓΙΑΝΝΗΣ ΝΙΚΟΛΑΟΣ</cp:lastModifiedBy>
  <cp:revision>10</cp:revision>
  <dcterms:created xsi:type="dcterms:W3CDTF">2024-02-23T06:23:07Z</dcterms:created>
  <dcterms:modified xsi:type="dcterms:W3CDTF">2025-12-01T08:24:55Z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0x0101000B65EA791CEE8A429AA18EC3701E8D73</vt:lpwstr>
  </property>
</Properties>
</file>